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315"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D8BD707-D9CF-40AE-B4C6-C98DA3205C09}" type="datetimeFigureOut">
              <a:rPr lang="en-US" smtClean="0"/>
              <a:pPr/>
              <a:t>3/11/2020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Introduction to Feminist Writing </a:t>
            </a:r>
          </a:p>
        </p:txBody>
      </p:sp>
      <p:sp>
        <p:nvSpPr>
          <p:cNvPr id="3" name="Subtitle 2"/>
          <p:cNvSpPr>
            <a:spLocks noGrp="1"/>
          </p:cNvSpPr>
          <p:nvPr>
            <p:ph type="subTitle" idx="1"/>
          </p:nvPr>
        </p:nvSpPr>
        <p:spPr>
          <a:xfrm>
            <a:off x="533400" y="3685736"/>
            <a:ext cx="7854696" cy="3172264"/>
          </a:xfrm>
        </p:spPr>
        <p:txBody>
          <a:bodyPr>
            <a:normAutofit/>
          </a:bodyPr>
          <a:lstStyle/>
          <a:p>
            <a:r>
              <a:rPr lang="en-US" dirty="0" err="1"/>
              <a:t>Dr.M.Kannadhasan</a:t>
            </a:r>
            <a:r>
              <a:rPr lang="en-US" dirty="0"/>
              <a:t> </a:t>
            </a:r>
          </a:p>
          <a:p>
            <a:r>
              <a:rPr lang="en-US" dirty="0"/>
              <a:t>Assistant Professor </a:t>
            </a:r>
          </a:p>
          <a:p>
            <a:r>
              <a:rPr lang="en-US" dirty="0" err="1"/>
              <a:t>Dept.of</a:t>
            </a:r>
            <a:r>
              <a:rPr lang="en-US" dirty="0"/>
              <a:t> English </a:t>
            </a:r>
          </a:p>
          <a:p>
            <a:r>
              <a:rPr lang="en-US" dirty="0" err="1"/>
              <a:t>Thiruvalluvar</a:t>
            </a:r>
            <a:r>
              <a:rPr lang="en-US" dirty="0"/>
              <a:t>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Kate Millet’s Sexual Politics</a:t>
            </a:r>
          </a:p>
        </p:txBody>
      </p:sp>
      <p:sp>
        <p:nvSpPr>
          <p:cNvPr id="3" name="Content Placeholder 2"/>
          <p:cNvSpPr>
            <a:spLocks noGrp="1"/>
          </p:cNvSpPr>
          <p:nvPr>
            <p:ph idx="1"/>
          </p:nvPr>
        </p:nvSpPr>
        <p:spPr/>
        <p:txBody>
          <a:bodyPr/>
          <a:lstStyle/>
          <a:p>
            <a:pPr lvl="0"/>
            <a:r>
              <a:rPr lang="en-US" dirty="0"/>
              <a:t>Kate millets sexual politics is a ground breaking feminist critique of literature.</a:t>
            </a:r>
          </a:p>
          <a:p>
            <a:pPr lvl="0"/>
            <a:r>
              <a:rPr lang="en-US" dirty="0"/>
              <a:t>It opens with  the brief exploration of fiction by Henry Miller – Norman Miller and Jane Genet.</a:t>
            </a:r>
          </a:p>
          <a:p>
            <a:pPr lvl="0"/>
            <a:r>
              <a:rPr lang="en-US" dirty="0"/>
              <a:t>Millet examines how power operates within the sexual relationships and builds a argument that the sexes between the political issues revolved around by one group by another.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 2</a:t>
            </a:r>
            <a:r>
              <a:rPr lang="en-US" baseline="30000" dirty="0"/>
              <a:t>nd</a:t>
            </a:r>
            <a:r>
              <a:rPr lang="en-US" dirty="0"/>
              <a:t> chapter makes this argument more explicit offering an analysis of material rule in contemporary and historical society. </a:t>
            </a:r>
          </a:p>
          <a:p>
            <a:pPr lvl="0"/>
            <a:r>
              <a:rPr lang="en-US" dirty="0"/>
              <a:t>Millet explores how tradition climbs of made domains as natural.</a:t>
            </a:r>
          </a:p>
          <a:p>
            <a:pPr lvl="0"/>
            <a:r>
              <a:rPr lang="en-US" dirty="0"/>
              <a:t>Before analyzing traditional sex traditional sex roles and patriarchal authority .</a:t>
            </a:r>
          </a:p>
          <a:p>
            <a:pPr lvl="0"/>
            <a:r>
              <a:rPr lang="en-US" dirty="0"/>
              <a:t>Millet next examines the first phrase of the sexual revolution between 1830-1930 and through his period is known for its strictness and repression.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dirty="0"/>
              <a:t>A great deal of nevertheless took place in politics of sex .</a:t>
            </a:r>
          </a:p>
          <a:p>
            <a:pPr lvl="0"/>
            <a:r>
              <a:rPr lang="en-US" dirty="0"/>
              <a:t>The women movement made significant progress in opening up education for women and securing , suffering and as well as challenging traditional understanding of sex.</a:t>
            </a:r>
          </a:p>
          <a:p>
            <a:pPr lvl="0"/>
            <a:r>
              <a:rPr lang="en-US" dirty="0"/>
              <a:t>The book closes with four chapters  discussing in the greater details of works of D.H Lawrence novels explores Lawrence’s hero’s manipulated  women in sexual liberations as the means of  reestablishing the traditional sex and roles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a:t>There is also an analyze of Lawrence dissatisfaction with women and his focus on male relationship with and his consideration on love and sexuality in trials of power .</a:t>
            </a:r>
          </a:p>
          <a:p>
            <a:pPr lvl="0"/>
            <a:r>
              <a:rPr lang="en-US" dirty="0"/>
              <a:t>The chapter of mailer explores how his work pre occupies over sexualized male violence with the Notion that masculinity must be demonstrated at all times.</a:t>
            </a:r>
          </a:p>
          <a:p>
            <a:pPr lvl="0"/>
            <a:r>
              <a:rPr lang="en-US" dirty="0"/>
              <a:t>The final chapter focuses on the works of Genet examining how he uses the homosexual sub- cultural of his early novels to reflect and satirized .Hetero sexual power relation which portray marginalized groups of various types challenging their oppressions.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42288"/>
          </a:xfrm>
        </p:spPr>
        <p:txBody>
          <a:bodyPr>
            <a:normAutofit fontScale="90000"/>
          </a:bodyPr>
          <a:lstStyle/>
          <a:p>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br>
              <a:rPr lang="en-US" b="1" dirty="0"/>
            </a:br>
            <a:r>
              <a:rPr lang="en-US" sz="4900" b="1" dirty="0"/>
              <a:t>Simon de Beauvoir The Second Sex</a:t>
            </a:r>
            <a:br>
              <a:rPr lang="en-US" dirty="0"/>
            </a:br>
            <a:endParaRPr lang="en-US" dirty="0"/>
          </a:p>
        </p:txBody>
      </p:sp>
      <p:sp>
        <p:nvSpPr>
          <p:cNvPr id="3" name="Content Placeholder 2"/>
          <p:cNvSpPr>
            <a:spLocks noGrp="1"/>
          </p:cNvSpPr>
          <p:nvPr>
            <p:ph idx="1"/>
          </p:nvPr>
        </p:nvSpPr>
        <p:spPr/>
        <p:txBody>
          <a:bodyPr>
            <a:normAutofit lnSpcReduction="10000"/>
          </a:bodyPr>
          <a:lstStyle/>
          <a:p>
            <a:pPr fontAlgn="base"/>
            <a:r>
              <a:rPr lang="en-US" dirty="0"/>
              <a:t>Revolutionary and incendiary, </a:t>
            </a:r>
            <a:r>
              <a:rPr lang="en-US" i="1" dirty="0"/>
              <a:t>The Second Sex</a:t>
            </a:r>
            <a:r>
              <a:rPr lang="en-US" dirty="0"/>
              <a:t> is one of the earliest attempts to confront human history from a feminist perspective</a:t>
            </a:r>
          </a:p>
          <a:p>
            <a:pPr fontAlgn="base"/>
            <a:r>
              <a:rPr lang="en-US" dirty="0"/>
              <a:t> Today, many regard this massive and meticulously researched masterwork as not only as pillar of feminist thought but of twentieth-century philosophy in general.</a:t>
            </a:r>
          </a:p>
          <a:p>
            <a:pPr fontAlgn="base"/>
            <a:r>
              <a:rPr lang="en-US" dirty="0"/>
              <a:t>De Beauvoir’s primary thesis is that men fundamentally oppress women by characterizing them, on every level, as the </a:t>
            </a:r>
            <a:r>
              <a:rPr lang="en-US" i="1" dirty="0"/>
              <a:t>Other</a:t>
            </a:r>
            <a:r>
              <a:rPr lang="en-US" dirty="0"/>
              <a:t>, defined exclusively in opposition to men.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a:t>Man occupies the role of the self, or subject; woman is the object, the other. </a:t>
            </a:r>
          </a:p>
          <a:p>
            <a:pPr fontAlgn="base"/>
            <a:r>
              <a:rPr lang="en-US" dirty="0"/>
              <a:t>He is essential, absolute, and transcendent. She is inessential, incomplete, and mutilated. He extends out into the world to impose his will on it, whereas woman is doomed to immanence, or inwardness. He creates, acts, invents; she waits for him to save her. </a:t>
            </a:r>
          </a:p>
          <a:p>
            <a:pPr fontAlgn="base"/>
            <a:r>
              <a:rPr lang="en-US" i="1" dirty="0"/>
              <a:t>The Second Sex</a:t>
            </a:r>
            <a:r>
              <a:rPr lang="en-US" dirty="0"/>
              <a:t> chronicles De Beauvoir’s effort to locate the source of these profoundly imbalanced gender roles.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dirty="0"/>
              <a:t>In Book I, entitled “Facts and Myths,” she asks how “female humans” come to occupy a subordinate position in society.  </a:t>
            </a:r>
          </a:p>
          <a:p>
            <a:pPr fontAlgn="base"/>
            <a:r>
              <a:rPr lang="en-US" dirty="0"/>
              <a:t>To answer this question—and to better understand her own identity—de Beauvoir first turns to biology, psychoanalysis, and historical materialism. </a:t>
            </a:r>
          </a:p>
          <a:p>
            <a:pPr fontAlgn="base"/>
            <a:r>
              <a:rPr lang="en-US" dirty="0"/>
              <a:t>These disciplines reveal indisputable “essential” differences between men and women but provide no justification for woman’s inferiority. They all take woman’s inferior “destiny” for granted.</a:t>
            </a:r>
          </a:p>
          <a:p>
            <a:pPr fontAlgn="base"/>
            <a:r>
              <a:rPr lang="en-US" dirty="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dirty="0"/>
              <a:t>Having brought the woman to adulthood, de Beauvoir analyzes the various “situations,” or roles, the adult woman inhabits. The bourgeois woman performs three major functions: wife, mother, and entertainer.</a:t>
            </a:r>
          </a:p>
          <a:p>
            <a:pPr fontAlgn="base"/>
            <a:r>
              <a:rPr lang="en-US" dirty="0"/>
              <a:t> No matter how illustrious the woman’s household may be, these roles inevitably lead to immanence, incompleteness, and profound frustration. Even those who accept a less conventional place in society—as a prostitute or courtesan, for example—must submit to imperatives defined by the male.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a:t>De Beauvoir also reflects on the trauma of old age. When a woman loses her reproductive capacity, she loses her primary purpose and therefore her identity. </a:t>
            </a:r>
          </a:p>
          <a:p>
            <a:pPr fontAlgn="base"/>
            <a:endParaRPr lang="en-US" dirty="0"/>
          </a:p>
          <a:p>
            <a:pPr fontAlgn="base"/>
            <a:r>
              <a:rPr lang="en-US" dirty="0"/>
              <a:t>In the final chapter of this section, “Woman’s Situation and Character,” de Beauvoir reiterates the controversial claim that woman’s situation is </a:t>
            </a:r>
            <a:r>
              <a:rPr lang="en-US" i="1" dirty="0"/>
              <a:t>not</a:t>
            </a:r>
            <a:r>
              <a:rPr lang="en-US" dirty="0"/>
              <a:t> a result of her character. </a:t>
            </a:r>
          </a:p>
          <a:p>
            <a:pPr fontAlgn="base"/>
            <a:r>
              <a:rPr lang="en-US" dirty="0"/>
              <a:t>Rather, her character is a result of her situation. Her mediocrity, complacency, lack of accomplishment, laziness, passivity—all these qualities are the </a:t>
            </a:r>
            <a:r>
              <a:rPr lang="en-US" i="1" dirty="0"/>
              <a:t>consequences</a:t>
            </a:r>
            <a:r>
              <a:rPr lang="en-US" dirty="0"/>
              <a:t> of her subordination, not the cause.</a:t>
            </a:r>
          </a:p>
          <a:p>
            <a:pPr fontAlgn="base"/>
            <a:r>
              <a:rPr lang="en-US" dirty="0"/>
              <a:t>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2057400"/>
          </a:xfrm>
        </p:spPr>
        <p:txBody>
          <a:bodyPr>
            <a:normAutofit fontScale="90000"/>
          </a:bodyPr>
          <a:lstStyle/>
          <a:p>
            <a:r>
              <a:rPr lang="en-US" b="1" dirty="0"/>
              <a:t>Elaine Showalter: Towards A Feminist Poetics</a:t>
            </a:r>
            <a:br>
              <a:rPr lang="en-US" dirty="0"/>
            </a:br>
            <a:endParaRPr lang="en-US" dirty="0"/>
          </a:p>
        </p:txBody>
      </p:sp>
      <p:sp>
        <p:nvSpPr>
          <p:cNvPr id="3" name="Content Placeholder 2"/>
          <p:cNvSpPr>
            <a:spLocks noGrp="1"/>
          </p:cNvSpPr>
          <p:nvPr>
            <p:ph idx="1"/>
          </p:nvPr>
        </p:nvSpPr>
        <p:spPr>
          <a:xfrm>
            <a:off x="457200" y="2743200"/>
            <a:ext cx="8229600" cy="3581400"/>
          </a:xfrm>
        </p:spPr>
        <p:txBody>
          <a:bodyPr/>
          <a:lstStyle/>
          <a:p>
            <a:r>
              <a:rPr lang="en-US" dirty="0"/>
              <a:t>About the author: Elaine Showalter (born January 21, 1941) is an American literary critic, feminist, and writer on cultural and social issues. She is one of the founders of feminist literary criticism in United States academia, developing the concept and practice of </a:t>
            </a:r>
            <a:r>
              <a:rPr lang="en-US" dirty="0" err="1"/>
              <a:t>gynocritics</a:t>
            </a:r>
            <a:r>
              <a:rPr lang="en-US" dirty="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a:t>Today we are going to discuss about the title “Introduction to Feminist Writing”.</a:t>
            </a:r>
          </a:p>
          <a:p>
            <a:pPr lvl="0"/>
            <a:r>
              <a:rPr lang="en-US" dirty="0"/>
              <a:t>I remember one event it was held in the year </a:t>
            </a:r>
            <a:r>
              <a:rPr lang="en-US" dirty="0">
                <a:latin typeface="+mj-lt"/>
              </a:rPr>
              <a:t>2008 </a:t>
            </a:r>
            <a:r>
              <a:rPr lang="en-US" dirty="0"/>
              <a:t>.</a:t>
            </a:r>
          </a:p>
          <a:p>
            <a:pPr lvl="0"/>
            <a:r>
              <a:rPr lang="en-US" dirty="0"/>
              <a:t>The article was published in Hindu Newspaper written by </a:t>
            </a:r>
            <a:r>
              <a:rPr lang="en-US" dirty="0" err="1"/>
              <a:t>Hema</a:t>
            </a:r>
            <a:r>
              <a:rPr lang="en-US" dirty="0"/>
              <a:t> </a:t>
            </a:r>
            <a:r>
              <a:rPr lang="en-US" dirty="0" err="1"/>
              <a:t>Subramaniam</a:t>
            </a:r>
            <a:r>
              <a:rPr lang="en-US" dirty="0"/>
              <a:t> that was very much shocking to us </a:t>
            </a:r>
          </a:p>
          <a:p>
            <a:pPr lvl="0"/>
            <a:r>
              <a:rPr lang="en-US" dirty="0"/>
              <a:t>She questions the relationship of marriage, she asked why women should accept the relationship of marriage?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In Toward a Feminist Poetics Showalter divides feminist criticism into two sections:</a:t>
            </a:r>
          </a:p>
          <a:p>
            <a:r>
              <a:rPr lang="en-US" dirty="0"/>
              <a:t>•</a:t>
            </a:r>
            <a:r>
              <a:rPr lang="en-US" b="1" dirty="0"/>
              <a:t>The Woman as Reader or Feminist Critique</a:t>
            </a:r>
            <a:r>
              <a:rPr lang="en-US" dirty="0"/>
              <a:t> : ‘the way in which a female reader changes our apprehension of a given text, awakening it to the significance of its sexual codes’; historically grounded inquiry which probes the ideological assumptions of literary phenomena’; ‘</a:t>
            </a:r>
          </a:p>
          <a:p>
            <a:r>
              <a:rPr lang="en-US" dirty="0"/>
              <a:t>subjects include the images and stereotypes of women in literature, the omissions of and misconceptions about women in criticism, and the fissures in male–constructed literary history’; ‘concerned with the exploitation and manipulation of the female audience, especially in popular culture and film, and with the analysis of woman–as–sign in semiotic systems’; ‘political and polemical’; like the Old Testament looking for the errors of the past.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One of the problems of the feminist critique is that it is male–orientated. If we study stereotypes of women, the sexism of male critics, and the limited roles women play in literary history, we are not learning what women have felt and experienced, but only what men thought women should be. […] </a:t>
            </a:r>
          </a:p>
          <a:p>
            <a:r>
              <a:rPr lang="en-US" dirty="0"/>
              <a:t>The critique also has a tendency to naturalize women’s victimization by making it the inevitable and obsessive topic of discussion.</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a:t>
            </a:r>
            <a:r>
              <a:rPr lang="en-US" b="1" dirty="0"/>
              <a:t>The Woman as Writer or </a:t>
            </a:r>
            <a:r>
              <a:rPr lang="en-US" b="1" dirty="0" err="1"/>
              <a:t>Gyno</a:t>
            </a:r>
            <a:r>
              <a:rPr lang="en-US" b="1" dirty="0"/>
              <a:t> critics</a:t>
            </a:r>
            <a:r>
              <a:rPr lang="en-US" dirty="0"/>
              <a:t> :</a:t>
            </a:r>
          </a:p>
          <a:p>
            <a:r>
              <a:rPr lang="en-US" dirty="0"/>
              <a:t>Showalter coined the term '</a:t>
            </a:r>
            <a:r>
              <a:rPr lang="en-US" dirty="0" err="1"/>
              <a:t>gynocritics</a:t>
            </a:r>
            <a:r>
              <a:rPr lang="en-US" dirty="0"/>
              <a:t>' to describe literary criticism based in a feminine perspective. Probably the best description Showalter gives of </a:t>
            </a:r>
            <a:r>
              <a:rPr lang="en-US" dirty="0" err="1"/>
              <a:t>gyno</a:t>
            </a:r>
            <a:r>
              <a:rPr lang="en-US" dirty="0"/>
              <a:t> critics is in Towards a Feminist Poetics:</a:t>
            </a:r>
          </a:p>
          <a:p>
            <a:r>
              <a:rPr lang="en-US" dirty="0"/>
              <a:t>In contrast to [an] angry or loving fixation on male literature, the program of </a:t>
            </a:r>
            <a:r>
              <a:rPr lang="en-US" dirty="0" err="1"/>
              <a:t>gynocritics</a:t>
            </a:r>
            <a:r>
              <a:rPr lang="en-US" dirty="0"/>
              <a:t> is to construct a female framework for the analysis of women’s literature, to develop new models based on the study of female experience, rather than to adapt male models and theories.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Gyno</a:t>
            </a:r>
            <a:r>
              <a:rPr lang="en-US" dirty="0"/>
              <a:t> critics begins at the point when we free ourselves from the linear absolutes of male literary history, stop trying to fit women between the lines of the male tradition, and focus instead on the newly visible world of female culture.</a:t>
            </a:r>
          </a:p>
          <a:p>
            <a:r>
              <a:rPr lang="en-US" dirty="0"/>
              <a:t>This does not mean that the goal of </a:t>
            </a:r>
            <a:r>
              <a:rPr lang="en-US" dirty="0" err="1"/>
              <a:t>gyno</a:t>
            </a:r>
            <a:r>
              <a:rPr lang="en-US" dirty="0"/>
              <a:t> critics is to erase the differences between male and female writing; </a:t>
            </a:r>
            <a:r>
              <a:rPr lang="en-US" dirty="0" err="1"/>
              <a:t>gyno</a:t>
            </a:r>
            <a:r>
              <a:rPr lang="en-US" dirty="0"/>
              <a:t> critics is not “on a pilgrimage to the promised land in which gender would lose its power, in which all texts would be sexless and equal, like angels”.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Rather </a:t>
            </a:r>
            <a:r>
              <a:rPr lang="en-US" dirty="0" err="1"/>
              <a:t>gynocritics</a:t>
            </a:r>
            <a:r>
              <a:rPr lang="en-US" dirty="0"/>
              <a:t> aims to understand the specificity of women’s writing not as a product of sexism but as a fundamental aspect of female reality. Its prime concern is to see ‘woman as producer of textual meaning, with the history themes, genres, and structures of literature by women’. </a:t>
            </a:r>
          </a:p>
          <a:p>
            <a:r>
              <a:rPr lang="en-US" dirty="0"/>
              <a:t>Its ‘subjects include the psychodynamics of female creativity. It studies linguistics and the problem of a female language in literary text. </a:t>
            </a:r>
          </a:p>
          <a:p>
            <a:r>
              <a:rPr lang="en-US" dirty="0"/>
              <a:t>It reviews the trajectory of the individual or collective female literary career. It proposes ‘to construct a female framework for the analysis of women’s literature, to develop new models based on women’s experience’.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Its study  ‘focuses on the newly visible world of female culture’; ‘hypotheses of a female sub–culture’; ‘the occupations, interactions, and consciousness of women’. </a:t>
            </a:r>
          </a:p>
          <a:p>
            <a:r>
              <a:rPr lang="en-US" dirty="0"/>
              <a:t>It projects how ‘feminine values penetrate and undermine the masculine systems that contain them’. And at its extreme, it is ‘engaged in the myth of the Amazons, and the fantasies of a separate female society’.</a:t>
            </a:r>
          </a:p>
          <a:p>
            <a:r>
              <a:rPr lang="en-US" dirty="0"/>
              <a:t>Showalter acknowledges the difficulty of “defining the unique difference of women’s writing” which she says is “a slippery and demanding task” in “Feminist Criticism in the Wilderness”.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She says that </a:t>
            </a:r>
            <a:r>
              <a:rPr lang="en-US" dirty="0" err="1"/>
              <a:t>gynocritics</a:t>
            </a:r>
            <a:r>
              <a:rPr lang="en-US" dirty="0"/>
              <a:t> may never succeed in understanding the special differences of women’s writing, or realize a distinct female literary tradition. But, with grounding in theory and historical research, Showalter sees </a:t>
            </a:r>
            <a:r>
              <a:rPr lang="en-US" dirty="0" err="1"/>
              <a:t>gynocriticism</a:t>
            </a:r>
            <a:r>
              <a:rPr lang="en-US" dirty="0"/>
              <a:t> as a way to “learn something solid, enduring, and real about the relation of women to literary culture”.</a:t>
            </a:r>
          </a:p>
          <a:p>
            <a:r>
              <a:rPr lang="en-US" dirty="0"/>
              <a:t>Showalter then provides an exemplary feminist critique of Thomas Hardy’s The Mayor of Caster bridge to demonstrate that “one of the problems of the feminist critique is that  it is male-oriented,” meaning that, in some sense, every feminist critique, even when criticizing patriarchy, is focused toward the male. </a:t>
            </a:r>
          </a:p>
          <a:p>
            <a:r>
              <a:rPr lang="en-US" dirty="0"/>
              <a:t>As an alternative, Showalter presents </a:t>
            </a:r>
            <a:r>
              <a:rPr lang="en-US" dirty="0" err="1"/>
              <a:t>gynocritics</a:t>
            </a:r>
            <a:r>
              <a:rPr lang="en-US" dirty="0"/>
              <a:t> as a way “to construct a female framework for the analysis of women’s literature, to develop new models based on the study of female experience, rather that to adapt to male models and theories.”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To begin to trace out this radically female-centered theory, Showalter notes excerpts from feminist historians and sociologists. She then moves on to an engaging discussion of the experiences of Elizabeth Barrett Browning and other female authors to show the need for “completeness” in discussing women authors’ work way in which “it is necessary to leave oneself room to deal with other things besides [women writers'] work, so much has that work been influenced by conditions that have nothing whatever to do with art.”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Three Phases:</a:t>
            </a:r>
            <a:endParaRPr lang="en-US" dirty="0"/>
          </a:p>
          <a:p>
            <a:r>
              <a:rPr lang="en-US" dirty="0"/>
              <a:t>From these experiences, Showalter then begins a rough sketch of some of the elements that have characterized women’s writing: awakening, suffering, unhappiness, and </a:t>
            </a:r>
            <a:r>
              <a:rPr lang="en-US" dirty="0" err="1"/>
              <a:t>matrophobia</a:t>
            </a:r>
            <a:r>
              <a:rPr lang="en-US" dirty="0"/>
              <a:t>, among others. </a:t>
            </a:r>
          </a:p>
          <a:p>
            <a:r>
              <a:rPr lang="en-US" dirty="0"/>
              <a:t>She concludes with her classification of women’s writing into three phases that “establish[</a:t>
            </a:r>
            <a:r>
              <a:rPr lang="en-US" dirty="0" err="1"/>
              <a:t>es</a:t>
            </a:r>
            <a:r>
              <a:rPr lang="en-US" dirty="0"/>
              <a:t>] the continuity of the female tradition from decade to decade, rather than from Great Woman to Great Woman.”</a:t>
            </a:r>
          </a:p>
          <a:p>
            <a:r>
              <a:rPr lang="en-US" dirty="0"/>
              <a:t>Thus, Showalter traces the history of women's literature, suggesting that it can be divided into three phases: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The Feminine phase</a:t>
            </a:r>
            <a:r>
              <a:rPr lang="en-US" dirty="0"/>
              <a:t> (</a:t>
            </a:r>
            <a:r>
              <a:rPr lang="en-US" dirty="0">
                <a:latin typeface="+mj-lt"/>
              </a:rPr>
              <a:t>1840–1880</a:t>
            </a:r>
            <a:r>
              <a:rPr lang="en-US" dirty="0"/>
              <a:t>): Showalter sees the first phases taking place from roughly </a:t>
            </a:r>
            <a:r>
              <a:rPr lang="en-US" dirty="0">
                <a:latin typeface="+mj-lt"/>
              </a:rPr>
              <a:t>1840 to 1880</a:t>
            </a:r>
            <a:r>
              <a:rPr lang="en-US" dirty="0"/>
              <a:t>; she calls this “the Feminine phase” and declares that it is characterized by “women [writing] in an effort to equal the intellectual achievements of the male culture… </a:t>
            </a:r>
          </a:p>
          <a:p>
            <a:r>
              <a:rPr lang="en-US" dirty="0"/>
              <a:t>The distinguishing sign of this period is the male pseudonym… [which] exerts an irregular pressure on the narrative, affecting tone, diction, structure, and characterization.”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She also said that loving husband is impossible and  marriage and children’s  kills the romantic mood of the women. Like this, many articles were published in journals at the same Time.</a:t>
            </a:r>
          </a:p>
          <a:p>
            <a:pPr lvl="0"/>
            <a:r>
              <a:rPr lang="en-US" dirty="0"/>
              <a:t>Here we must have one thing that we must understand and analyze the differences of feminist issues in eastern and western countries.</a:t>
            </a:r>
          </a:p>
          <a:p>
            <a:pPr lvl="0"/>
            <a:r>
              <a:rPr lang="en-US" dirty="0"/>
              <a:t>The Oxford dictionary gives the meaning for the term feminism is “The belief that men and women should have equal rights and opportunities”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The Feminist phase</a:t>
            </a:r>
            <a:r>
              <a:rPr lang="en-US" dirty="0"/>
              <a:t> (</a:t>
            </a:r>
            <a:r>
              <a:rPr lang="en-US" dirty="0">
                <a:latin typeface="+mj-lt"/>
              </a:rPr>
              <a:t>1880–1920</a:t>
            </a:r>
            <a:r>
              <a:rPr lang="en-US" dirty="0"/>
              <a:t>): The second, Feminist phase follows from </a:t>
            </a:r>
            <a:r>
              <a:rPr lang="en-US" dirty="0">
                <a:latin typeface="+mj-lt"/>
              </a:rPr>
              <a:t>1880 to 1920</a:t>
            </a:r>
            <a:r>
              <a:rPr lang="en-US" dirty="0"/>
              <a:t>, wherein “women are historically enabled to reject the accommodating postures of femininity and to use literature to dramatize the ordeals of wronged womanhood.” This phase is characterized by “Amazon Utopias,” visions of perfect, female-led societies of the future. This phase was characterized by women’s writing that protested against male standards and values, and advocated women’s rights and values, including a demand for autonomy.</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The Female phase</a:t>
            </a:r>
            <a:r>
              <a:rPr lang="en-US" dirty="0"/>
              <a:t> (</a:t>
            </a:r>
            <a:r>
              <a:rPr lang="en-US" dirty="0">
                <a:latin typeface="+mj-lt"/>
              </a:rPr>
              <a:t>1920 </a:t>
            </a:r>
            <a:r>
              <a:rPr lang="en-US" dirty="0"/>
              <a:t>- Present ) is one of self-discovery. Showalter says, “women reject both imitation and protest—two forms of dependency—and turn instead to female experience as the source of an autonomous art, extending the feminist analysis of culture to the forms and techniques of literature”. </a:t>
            </a:r>
          </a:p>
          <a:p>
            <a:r>
              <a:rPr lang="en-US" dirty="0"/>
              <a:t>Significantly, Showalter does not offer a characteristic sign or figure for the Female phase, suggesting a welcome diversity of experience that is too broad to be encompassed in a single image.</a:t>
            </a:r>
          </a:p>
          <a:p>
            <a:r>
              <a:rPr lang="en-US" dirty="0"/>
              <a:t>Rejecting both imitation and protest, Showalter advocates approaching feminist criticism from a cultural perspective in the current Female phase, rather than from perspectives that traditionally come from an andocentric perspective like psychoanalytic and biological theories, for example.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Feminists in the past have worked within these traditions by revising and criticizing female representations, or lack thereof, in the male traditions (that is, in the Feminine and Feminist phases). </a:t>
            </a:r>
          </a:p>
          <a:p>
            <a:r>
              <a:rPr lang="en-US" dirty="0"/>
              <a:t>In her essay Feminist Criticism in the Wilderness (</a:t>
            </a:r>
            <a:r>
              <a:rPr lang="en-US" dirty="0">
                <a:latin typeface="+mj-lt"/>
              </a:rPr>
              <a:t>1981</a:t>
            </a:r>
            <a:r>
              <a:rPr lang="en-US" dirty="0"/>
              <a:t>), Showalter says, "A cultural theory acknowledges that there are important differences between women as writers: class, race nationality, and history are literary determinants as significant as gender. </a:t>
            </a:r>
          </a:p>
          <a:p>
            <a:r>
              <a:rPr lang="en-US" dirty="0"/>
              <a:t>Nonetheless, women’s culture forms a collective experience within the cultural whole, an experience that binds women writers to each other over time and space".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 the whole, we may conclude that her views on feminist poetics are intelligent, largely devoid of rhetorical extremities, and confidently provocative. </a:t>
            </a:r>
          </a:p>
          <a:p>
            <a:r>
              <a:rPr lang="en-US" dirty="0"/>
              <a:t>Showalter speaks with calmly convincing authority, as one who firmly believes in the verity of what she’s saying. </a:t>
            </a:r>
          </a:p>
          <a:p>
            <a:r>
              <a:rPr lang="en-US" dirty="0"/>
              <a:t>She is both earnest, in that she sees change needing to occur immediately, and patient, in that she expects that, given time enough, the wisdom and truth of her cause will prevail.</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Feminism in Indian context</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Traditionally, right from the ancient days, India was a male- dominated culture. Indian women were covered with many thick, slack layers of prejudice, convention, ignorance and reticence in literature as well as in life. </a:t>
            </a:r>
          </a:p>
          <a:p>
            <a:r>
              <a:rPr lang="en-US" dirty="0"/>
              <a:t>They were inanimate objects, who followed five paces behind their men, they had to be gentle, patient, gracious, and for generations together. </a:t>
            </a:r>
          </a:p>
          <a:p>
            <a:r>
              <a:rPr lang="en-US" dirty="0"/>
              <a:t>The Indian woman today is no longer a </a:t>
            </a:r>
            <a:r>
              <a:rPr lang="en-US" dirty="0" err="1"/>
              <a:t>Damayanti</a:t>
            </a:r>
            <a:r>
              <a:rPr lang="en-US" dirty="0"/>
              <a:t>, she is a </a:t>
            </a:r>
            <a:r>
              <a:rPr lang="en-US" dirty="0" err="1"/>
              <a:t>Draupadi</a:t>
            </a:r>
            <a:r>
              <a:rPr lang="en-US" dirty="0"/>
              <a:t> or a </a:t>
            </a:r>
            <a:r>
              <a:rPr lang="en-US" dirty="0" err="1"/>
              <a:t>damius</a:t>
            </a:r>
            <a:r>
              <a:rPr lang="en-US" dirty="0"/>
              <a:t> or a Nora or a candid Joan of Arc. </a:t>
            </a:r>
          </a:p>
          <a:p>
            <a:br>
              <a:rPr lang="en-US" dirty="0"/>
            </a:b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Social reformers, Raja Ram Mohan Ray, </a:t>
            </a:r>
            <a:r>
              <a:rPr lang="en-US" dirty="0" err="1"/>
              <a:t>Pandit</a:t>
            </a:r>
            <a:r>
              <a:rPr lang="en-US" dirty="0"/>
              <a:t> </a:t>
            </a:r>
            <a:r>
              <a:rPr lang="en-US" dirty="0" err="1"/>
              <a:t>Iswar</a:t>
            </a:r>
            <a:r>
              <a:rPr lang="en-US" dirty="0"/>
              <a:t> Chandra </a:t>
            </a:r>
            <a:r>
              <a:rPr lang="en-US" dirty="0" err="1"/>
              <a:t>Vidyasagar</a:t>
            </a:r>
            <a:r>
              <a:rPr lang="en-US" dirty="0"/>
              <a:t> and political revolutionaries like Mahatma Gandhi and </a:t>
            </a:r>
            <a:r>
              <a:rPr lang="en-US" dirty="0" err="1"/>
              <a:t>Pandit</a:t>
            </a:r>
            <a:r>
              <a:rPr lang="en-US" dirty="0"/>
              <a:t> Nehru lent her a new dimension, gave her a new direction.</a:t>
            </a:r>
          </a:p>
          <a:p>
            <a:r>
              <a:rPr lang="en-US" dirty="0"/>
              <a:t>The term feminism in India refers to a set of movements intending to define, establish, and defend equal political, economic and social rights and equal opportunities for Indian women.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Like their feminist counterparts in the world, feminists in India seek gender equality. This can be the right to work for equal wages, to have access to health and education as well as political rights. </a:t>
            </a:r>
          </a:p>
          <a:p>
            <a:r>
              <a:rPr lang="en-US" dirty="0"/>
              <a:t>It is worth mentioning that feminists in India have also fought against cultural issues within the patriarchal society of India, such as inheritance laws and the practice of widow immolation known as Sati.</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history of feminism in India can be divided into three phases: the first phase, beginning in the mid-nineteenth century, initiated when male European colonists began to speak out against the social evils of Sati. </a:t>
            </a:r>
          </a:p>
          <a:p>
            <a:r>
              <a:rPr lang="en-US" dirty="0"/>
              <a:t>The second phase, from 1915 to Indian independence, when Gandhi incorporated women's movements into the Quit India movement, and independent women's organizations began to emerge.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Finally, the third phase, post-independence, which has focused on fair treatment of women in the work force and right to political parity.</a:t>
            </a:r>
          </a:p>
          <a:p>
            <a:r>
              <a:rPr lang="en-US" dirty="0"/>
              <a:t>The coming of M. K. Gandhi changed the total scenario. He gave a new direction and dimension to the Feminist movement in India. He freed women from passivity, servility, and domesticity. </a:t>
            </a:r>
          </a:p>
          <a:p>
            <a:r>
              <a:rPr lang="en-US" dirty="0"/>
              <a:t>Feminism as a new way of life, as a new viewpoint came into existence in India with the partiality of feminine and trying to redefine woman’s role and situation in the society.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Women's role in Pre-colonial social structures reveals that feminism was theorized differently in India than in the West. </a:t>
            </a:r>
          </a:p>
          <a:p>
            <a:r>
              <a:rPr lang="en-US" dirty="0"/>
              <a:t>In India, women’s issues first began to be addressed when the state commissioned a report on the status of women to a group of feminist researchers and activists. </a:t>
            </a:r>
          </a:p>
          <a:p>
            <a:r>
              <a:rPr lang="en-US" dirty="0"/>
              <a:t>The report recognized the fact that in India, women were oppressed under a system of structural hierarchies and injustices. During this period, Indian feminists were influenced by the Western debates being conducted about violence against women.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1905000"/>
            <a:ext cx="8229600" cy="4389120"/>
          </a:xfrm>
        </p:spPr>
        <p:txBody>
          <a:bodyPr>
            <a:normAutofit/>
          </a:bodyPr>
          <a:lstStyle/>
          <a:p>
            <a:pPr lvl="0"/>
            <a:r>
              <a:rPr lang="en-US" dirty="0"/>
              <a:t>There are many books and articles have been  published related to feminism. But we have the difficulty to analyze all the books and the articles at the same time. Here we have the four works and  let us analyze the feministic issues and find the solutions for them.</a:t>
            </a:r>
          </a:p>
          <a:p>
            <a:r>
              <a:rPr lang="en-US" dirty="0"/>
              <a:t>I)	The Room of one’s own –Virginia wolf</a:t>
            </a:r>
          </a:p>
          <a:p>
            <a:r>
              <a:rPr lang="en-US" dirty="0"/>
              <a:t>II)	sexual politics – Kate Millet </a:t>
            </a:r>
          </a:p>
          <a:p>
            <a:r>
              <a:rPr lang="en-US" dirty="0"/>
              <a:t>III)	The second sex – Simon-de-Beauvoir</a:t>
            </a:r>
          </a:p>
          <a:p>
            <a:r>
              <a:rPr lang="en-US" dirty="0"/>
              <a:t>IV)	Towards feministic poetics- Elian Showalter</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Despite the progress made by Indian feminist movements, women living in modern India still face many issues of discrimination. India's patriarchal culture has made the process of gaining land- ownership rights and access to education challenging. </a:t>
            </a:r>
          </a:p>
          <a:p>
            <a:r>
              <a:rPr lang="en-US" dirty="0"/>
              <a:t>Unlike the Western feminist movement, India’s movement was initiated by men, and later joined by women. The efforts of these men included abolishing sati, which was a widow's death by burning on her husband's funeral pyre.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custom of child marriage, abolishing the disfiguring of widows, banning the marriage of upper caste Hindu widows, promoting women’s education, obtaining legal rights for women to own property, and requiring the law to acknowledge women’s status by granting them basic rights in matters such as adoption.</a:t>
            </a:r>
          </a:p>
          <a:p>
            <a:r>
              <a:rPr lang="en-US" dirty="0"/>
              <a:t> </a:t>
            </a:r>
          </a:p>
          <a:p>
            <a:r>
              <a:rPr lang="en-US" dirty="0"/>
              <a:t>It was believed that men and women were partners, sharing equal duties in social life and equal rights in political field. Though the Municipal vote for Indian women was acquired right in 1855, but it had not been properly utilized by them for lack of education, lack of opportunity for self-development, lack of interest in social problems. Women had enjoyed equal rights with men in the Vedic days. They had the opportunity of receiving the highest education.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Hence, Gandhi acclaimed the concept of </a:t>
            </a:r>
            <a:r>
              <a:rPr lang="en-US" dirty="0" err="1"/>
              <a:t>Ardhangini</a:t>
            </a:r>
            <a:r>
              <a:rPr lang="en-US" dirty="0"/>
              <a:t>, enshrined in Indian culture, and accepted the fact that men and women are complement to each other, and one is never a whole without the other. He proclaimed the scriptures, which conceived </a:t>
            </a:r>
            <a:r>
              <a:rPr lang="en-US" dirty="0" err="1"/>
              <a:t>Prakriti</a:t>
            </a:r>
            <a:r>
              <a:rPr lang="en-US" dirty="0"/>
              <a:t> and </a:t>
            </a:r>
            <a:r>
              <a:rPr lang="en-US" dirty="0" err="1"/>
              <a:t>Purusha</a:t>
            </a:r>
            <a:r>
              <a:rPr lang="en-US" dirty="0"/>
              <a:t> as one, man and woman as one in the concept of </a:t>
            </a:r>
            <a:r>
              <a:rPr lang="en-US" dirty="0" err="1"/>
              <a:t>Ardhanariswara</a:t>
            </a:r>
            <a:r>
              <a:rPr lang="en-US" dirty="0"/>
              <a:t>.</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Feminism and Nationalism</a:t>
            </a:r>
          </a:p>
        </p:txBody>
      </p:sp>
      <p:sp>
        <p:nvSpPr>
          <p:cNvPr id="3" name="Content Placeholder 2"/>
          <p:cNvSpPr>
            <a:spLocks noGrp="1"/>
          </p:cNvSpPr>
          <p:nvPr>
            <p:ph idx="1"/>
          </p:nvPr>
        </p:nvSpPr>
        <p:spPr/>
        <p:txBody>
          <a:bodyPr/>
          <a:lstStyle/>
          <a:p>
            <a:r>
              <a:rPr lang="en-US" dirty="0" err="1"/>
              <a:t>Sarojini</a:t>
            </a:r>
            <a:r>
              <a:rPr lang="en-US" dirty="0"/>
              <a:t> Naidu’s presidential address to the All India Women’s Conference (AIWC) in Bombay in 1930 arrests two central themes. They are, firstly the tension with the western origins of feminism and secondly, the construction of a nationalism that erases internal differences, perceived as potential threats to nationalism. Naidu addressed the women’s conference in the following words:</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i="1" dirty="0"/>
              <a:t>We are not weak, timid, meek women, we hold the courageous </a:t>
            </a:r>
            <a:r>
              <a:rPr lang="en-US" i="1" dirty="0" err="1"/>
              <a:t>Savitri</a:t>
            </a:r>
            <a:r>
              <a:rPr lang="en-US" i="1" dirty="0"/>
              <a:t> as our ideal, we join how </a:t>
            </a:r>
            <a:r>
              <a:rPr lang="en-US" i="1" dirty="0" err="1"/>
              <a:t>Sita</a:t>
            </a:r>
            <a:r>
              <a:rPr lang="en-US" i="1" dirty="0"/>
              <a:t> defied those who entertained those suspicious of her ability to keep her chastity. We possess the spirit of creative energy to legislate for the moral of the world. I think this conference is writing the history of women of the world. I am not a feminist. To be a feminist is to acknowledge that one’s life has been repressed. The demand for granting preferential treatment to woman is an admission on her part of her inferiority and there has been no need for such a thing in India as the women have always been on the side of men in council and in the fields of battle…. We must have no mutual conflicts in our homes or abroad. We must transcend differences. We must rise about above nationalism, above religion, and above sex.</a:t>
            </a:r>
            <a:endParaRPr lang="en-US" dirty="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Prime Minister </a:t>
            </a:r>
            <a:r>
              <a:rPr lang="en-US" dirty="0" err="1"/>
              <a:t>Indira</a:t>
            </a:r>
            <a:r>
              <a:rPr lang="en-US" dirty="0"/>
              <a:t> Gandhi addressing the All India Women’s Conference in 1980 said:</a:t>
            </a:r>
          </a:p>
          <a:p>
            <a:endParaRPr lang="en-US" dirty="0"/>
          </a:p>
          <a:p>
            <a:r>
              <a:rPr lang="en-US" i="1" dirty="0"/>
              <a:t>. . . I have often said, that, I am not a feminist, yet, in my concern for the unprivileged, how can I ignore women who, since the beginning of history, have been dominated over and discriminated against in social custom and in laws . . ? In the west, women’s so-called freedom is often equated with imitation of man. Frankly, I feel that is merely an exchange of one kind of bondage for another. To be liberated, a woman must feel free to be herself, not in rivalry to man, but in the context of her own capacity and her personality. We need women to be more interested, more alive and more active, not because they are women,</a:t>
            </a:r>
            <a:endParaRPr lang="en-US" dirty="0"/>
          </a:p>
          <a:p>
            <a:br>
              <a:rPr lang="en-US" i="1" dirty="0"/>
            </a:b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i="1" dirty="0"/>
              <a:t>but because they do comprise ‘half the human race’. Whether they like it, or not, they cannot escape their responsibility nor should they be denied its benefits. Indian women are traditionally conservatives but they also have the genius of synthesis to adapt and absorb. That is what gives them resilience to face suffering and to meet upheavals with a degree of calm, to change constantly and yet remain changeless which is the quality of India herself.</a:t>
            </a:r>
            <a:endParaRPr lang="en-US" dirty="0"/>
          </a:p>
          <a:p>
            <a:r>
              <a:rPr lang="en-US" dirty="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speech dominating nationalist frame resurfaces the conflation of the Indian women with Indian nation and culture and its very special identity.</a:t>
            </a:r>
          </a:p>
          <a:p>
            <a:endParaRPr lang="en-US" dirty="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81000"/>
            <a:ext cx="8229600" cy="1752600"/>
          </a:xfrm>
        </p:spPr>
        <p:txBody>
          <a:bodyPr>
            <a:normAutofit/>
          </a:bodyPr>
          <a:lstStyle/>
          <a:p>
            <a:r>
              <a:rPr lang="en-US" b="1" dirty="0"/>
              <a:t>Literary feminism in India</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Indian literature of the twentieth century is a memorable record of the triumph and tragedy of Indian people involved in the most significant engagement in their history, the struggle for independence and the challenges that followed the achievement of that goal. </a:t>
            </a:r>
          </a:p>
          <a:p>
            <a:r>
              <a:rPr lang="en-US" dirty="0"/>
              <a:t>Feminism throws a challenge on the age-long tradition of gender differentiation. </a:t>
            </a:r>
          </a:p>
          <a:p>
            <a:r>
              <a:rPr lang="en-US" dirty="0"/>
              <a:t>It attempts to explore and find a new social order, to find pertinent resolves to the real life problems in the light of traditionally-gendered role-playing. Woman has always been projected as a secondary and inferior human being. </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Feminism is perhaps the most powerful movement that swept the literary world in the recent decades. It has been articulated differently in different parts of the world by various writers depending upon their class, background and level of consciousness. </a:t>
            </a:r>
          </a:p>
          <a:p>
            <a:r>
              <a:rPr lang="en-US" dirty="0"/>
              <a:t>As a critical tool, feminism aims at providing an altogether new awareness of women’s role in the modern complex world.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A woman is not born as women, they are created as women naturally and they do not come as women.</a:t>
            </a:r>
          </a:p>
          <a:p>
            <a:pPr lvl="0"/>
            <a:r>
              <a:rPr lang="en-US" dirty="0"/>
              <a:t>But artificially men imposed femininity in them, they are considered as the secondary human being.</a:t>
            </a:r>
          </a:p>
          <a:p>
            <a:pPr lvl="0"/>
            <a:r>
              <a:rPr lang="en-US" dirty="0"/>
              <a:t>The society do  not show  them as the Queen of the home but men want to show women as servant  maid and cook in the name of the mother they are treated as the machine to produce the child.</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Famous feminists in India such as Anita Desai and </a:t>
            </a:r>
            <a:r>
              <a:rPr lang="en-US" dirty="0" err="1"/>
              <a:t>Shashi</a:t>
            </a:r>
            <a:r>
              <a:rPr lang="en-US" dirty="0"/>
              <a:t> </a:t>
            </a:r>
            <a:r>
              <a:rPr lang="en-US" dirty="0" err="1"/>
              <a:t>Deshpande</a:t>
            </a:r>
            <a:r>
              <a:rPr lang="en-US" dirty="0"/>
              <a:t>, wrote significant novels in this field. Here we explain briefly Ms </a:t>
            </a:r>
            <a:r>
              <a:rPr lang="en-US" dirty="0" err="1"/>
              <a:t>Deshpande’s</a:t>
            </a:r>
            <a:r>
              <a:rPr lang="en-US" dirty="0"/>
              <a:t> novel and her perspective. One of the important novels by </a:t>
            </a:r>
            <a:r>
              <a:rPr lang="en-US" dirty="0" err="1"/>
              <a:t>Shashi</a:t>
            </a:r>
            <a:r>
              <a:rPr lang="en-US" dirty="0"/>
              <a:t> </a:t>
            </a:r>
            <a:r>
              <a:rPr lang="en-US" dirty="0" err="1"/>
              <a:t>Deshpande</a:t>
            </a:r>
            <a:r>
              <a:rPr lang="en-US" dirty="0"/>
              <a:t> is The Dark Holds No Terrors In. This novel has been translated into the German and Russian languages. She very well portrays modern, educated and career- oriented middle class women, who are sensitive to the changing time and situations.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They are equally aware of the social and cultural inequalities to which they are subjected to, and hence they want to rebel against them in their search for freedom and identity, but ultimately they find themselves against the well-entrenched social inertia. </a:t>
            </a:r>
          </a:p>
          <a:p>
            <a:r>
              <a:rPr lang="en-US" dirty="0" err="1"/>
              <a:t>Sarita</a:t>
            </a:r>
            <a:r>
              <a:rPr lang="en-US" dirty="0"/>
              <a:t>, in this novel very boldly confronts reality and realizes that the dark no longer holds any terror to her. </a:t>
            </a:r>
            <a:r>
              <a:rPr lang="en-US" dirty="0" err="1"/>
              <a:t>Sarita</a:t>
            </a:r>
            <a:r>
              <a:rPr lang="en-US" dirty="0"/>
              <a:t>, usually known and recognized </a:t>
            </a:r>
            <a:r>
              <a:rPr lang="en-US" dirty="0" err="1"/>
              <a:t>Saru</a:t>
            </a:r>
            <a:r>
              <a:rPr lang="en-US" dirty="0"/>
              <a:t> is an ordinary, simple, modest and sensitive middle class woman aware of her own limitation, but lacks self-confidence. </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She wished and hoped and always longed to break away from the rigid traditional norms. She yearns for a new environment where, the mother cannot thrust her will on her daughter.</a:t>
            </a:r>
          </a:p>
          <a:p>
            <a:r>
              <a:rPr lang="en-US" dirty="0"/>
              <a:t> The unhealthy experience at her parental home leads her to discover the hidden reserved strength in human being, which at times leaps up to help the individual by shaping life into a pleasurable and a possible one.</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Her second novel is Roots and Shadows where </a:t>
            </a:r>
            <a:r>
              <a:rPr lang="en-US" dirty="0" err="1"/>
              <a:t>Shashi</a:t>
            </a:r>
            <a:r>
              <a:rPr lang="en-US" dirty="0"/>
              <a:t> </a:t>
            </a:r>
            <a:r>
              <a:rPr lang="en-US" dirty="0" err="1"/>
              <a:t>Deshpande</a:t>
            </a:r>
            <a:r>
              <a:rPr lang="en-US" dirty="0"/>
              <a:t> studies the issues and problems of the contemporary middle class women. She pictures modern, educated and career-oriented middle class women, who are sensitive to the changing time and situations. </a:t>
            </a:r>
          </a:p>
          <a:p>
            <a:r>
              <a:rPr lang="en-US" dirty="0"/>
              <a:t>This novel won the </a:t>
            </a:r>
            <a:r>
              <a:rPr lang="en-US" dirty="0" err="1"/>
              <a:t>Thirumathi</a:t>
            </a:r>
            <a:r>
              <a:rPr lang="en-US" dirty="0"/>
              <a:t> </a:t>
            </a:r>
            <a:r>
              <a:rPr lang="en-US" dirty="0" err="1"/>
              <a:t>Rangamal</a:t>
            </a:r>
            <a:r>
              <a:rPr lang="en-US" dirty="0"/>
              <a:t> prize for the best Indian novel of 1982-83. The entire world presented in the novel is a well-  knit closed world of a joint family.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a:t>Indu</a:t>
            </a:r>
            <a:r>
              <a:rPr lang="en-US" dirty="0"/>
              <a:t>, the protagonist, is caught up  in a conflict between their family and professional roles, between individual aspiration and social demands. Caste system and patriarchy are the two major factors responsible for this narrow-mindedness. </a:t>
            </a:r>
          </a:p>
          <a:p>
            <a:r>
              <a:rPr lang="en-US" dirty="0"/>
              <a:t>In her third novel That Long Silence, </a:t>
            </a:r>
            <a:r>
              <a:rPr lang="en-US" dirty="0" err="1"/>
              <a:t>Shashi</a:t>
            </a:r>
            <a:r>
              <a:rPr lang="en-US" dirty="0"/>
              <a:t> </a:t>
            </a:r>
            <a:r>
              <a:rPr lang="en-US" dirty="0" err="1"/>
              <a:t>Deshpande</a:t>
            </a:r>
            <a:r>
              <a:rPr lang="en-US" dirty="0"/>
              <a:t> presents a sensitive portrayal of Indian womanhood treading the labyrinthine paths of human mind with a rare gift for sharp psychological insights into the subtleties of the human female, supported with rich evocative, unassuming and pretentious style. </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She delicately delineates the swings of mood, the seesaw moments of joy and despair, the fragments of feelings perceived and suppressed, heart-wringing anguish of the narrator protagonist, Jaya, a housewife and a failed writer. Her unequivocal feminist stand has got her a distinctive place in the contemporary Indian English fiction. </a:t>
            </a:r>
          </a:p>
          <a:p>
            <a:r>
              <a:rPr lang="en-US" dirty="0"/>
              <a:t>Her themes are based on lives and problems of women only. Her novels are in themselves the schools of psyche of those people whose capacity for rational thought vanishes on being victimized to traumatic experience. </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That Long Silence (1988) is a novel of a woman and her life. </a:t>
            </a:r>
            <a:r>
              <a:rPr lang="en-US" dirty="0" err="1"/>
              <a:t>Shashi</a:t>
            </a:r>
            <a:r>
              <a:rPr lang="en-US" dirty="0"/>
              <a:t> </a:t>
            </a:r>
            <a:r>
              <a:rPr lang="en-US" dirty="0" err="1"/>
              <a:t>Deshpande</a:t>
            </a:r>
            <a:r>
              <a:rPr lang="en-US" dirty="0"/>
              <a:t> confesses that only a woman could read her books because they are written from the inside, as it were. Her novels are autobiographical in nature depicting her own experiences of the educated middle class Indian women’s predicament and they tend to be gender specific. Her work concentrates on the status of the women in the traditional bound, male-dominated middle class society of the contemporary India. According to </a:t>
            </a:r>
            <a:r>
              <a:rPr lang="en-US" dirty="0" err="1"/>
              <a:t>Shashi</a:t>
            </a:r>
            <a:r>
              <a:rPr lang="en-US" dirty="0"/>
              <a:t> </a:t>
            </a:r>
            <a:r>
              <a:rPr lang="en-US" dirty="0" err="1"/>
              <a:t>Deshpande</a:t>
            </a:r>
            <a:r>
              <a:rPr lang="en-US" dirty="0"/>
              <a:t>, each novel is a voyage of discovery for her, a discovery of herself, of other humans, of our universe.</a:t>
            </a:r>
          </a:p>
          <a:p>
            <a:endParaRPr lang="en-US" dirty="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pPr algn="ctr"/>
            <a:br>
              <a:rPr lang="en-US" dirty="0"/>
            </a:br>
            <a:br>
              <a:rPr lang="en-US" dirty="0"/>
            </a:br>
            <a:br>
              <a:rPr lang="en-US" dirty="0"/>
            </a:br>
            <a:br>
              <a:rPr lang="en-US" dirty="0"/>
            </a:br>
            <a:br>
              <a:rPr lang="en-US" dirty="0"/>
            </a:br>
            <a:r>
              <a:rPr lang="en-US" b="1" dirty="0"/>
              <a:t>Conclusion</a:t>
            </a:r>
            <a:br>
              <a:rPr lang="en-US" b="1" dirty="0"/>
            </a:br>
            <a:endParaRPr lang="en-US" b="1" dirty="0"/>
          </a:p>
        </p:txBody>
      </p:sp>
      <p:sp>
        <p:nvSpPr>
          <p:cNvPr id="3" name="Content Placeholder 2"/>
          <p:cNvSpPr>
            <a:spLocks noGrp="1"/>
          </p:cNvSpPr>
          <p:nvPr>
            <p:ph idx="1"/>
          </p:nvPr>
        </p:nvSpPr>
        <p:spPr/>
        <p:txBody>
          <a:bodyPr>
            <a:normAutofit lnSpcReduction="10000"/>
          </a:bodyPr>
          <a:lstStyle/>
          <a:p>
            <a:r>
              <a:rPr lang="en-US" dirty="0"/>
              <a:t>Much of the early reforms for Indian women were conducted by men. However, by the late nineteenth century they were joined in their efforts by their wives, sisters, relatives and other individuals directly affected by campaigns such as those carried out for women’s education.</a:t>
            </a:r>
          </a:p>
          <a:p>
            <a:r>
              <a:rPr lang="en-US" dirty="0"/>
              <a:t> By the late twentieth century women obtained greater autonomy through independent women’s </a:t>
            </a:r>
            <a:r>
              <a:rPr lang="en-US" dirty="0" err="1"/>
              <a:t>organisations</a:t>
            </a:r>
            <a:r>
              <a:rPr lang="en-US" dirty="0"/>
              <a:t>. Women’s participation in the struggle for freedom developed their critical awareness of their role and rights in independent India. </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Literary feminism was concerned with the politics of women’s authorship and the representation of women’s condition within literature. </a:t>
            </a:r>
          </a:p>
          <a:p>
            <a:r>
              <a:rPr lang="en-US" dirty="0"/>
              <a:t>The canon tried to develop and uncover a female tradition of writing intending to interpret their writings in a way that it will not be lost or ignored by the male point of view. Above all, it will resist sexism in literature.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895600"/>
            <a:ext cx="8229600" cy="1143000"/>
          </a:xfrm>
        </p:spPr>
        <p:txBody>
          <a:bodyPr>
            <a:normAutofit fontScale="90000"/>
          </a:bodyPr>
          <a:lstStyle/>
          <a:p>
            <a:r>
              <a:rPr lang="en-US" sz="8000" dirty="0">
                <a:latin typeface="Times New Roman" pitchFamily="18" charset="0"/>
                <a:cs typeface="Times New Roman" pitchFamily="18" charset="0"/>
              </a:rPr>
              <a:t>Thank You</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       For lustfulness of Husband She is treated as doll and call girl. Here marriage is considered as marriage. That is the illusionary thing to the women through this custom of society. women are bound with men in the name of marriage. </a:t>
            </a:r>
          </a:p>
          <a:p>
            <a:r>
              <a:rPr lang="en-US" dirty="0"/>
              <a:t>     Particularly some feminist protest for the terms we are using nowadays . They said, we do not use history( his story) and we must say her story and next mankind has to be changed as women kind generally the word </a:t>
            </a:r>
            <a:r>
              <a:rPr lang="en-US" dirty="0" err="1"/>
              <a:t>Mr</a:t>
            </a:r>
            <a:r>
              <a:rPr lang="en-US" dirty="0"/>
              <a:t> is used for men both married and unmarried. </a:t>
            </a:r>
          </a:p>
          <a:p>
            <a:r>
              <a:rPr lang="en-US" dirty="0"/>
              <a:t>    But there is no common word to identify women. We call unmarried women as Ms and married women Mrs. Here feminists insisted the male dominated society to use the common word as MS for all kinds of women</a:t>
            </a:r>
          </a:p>
          <a:p>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r>
              <a:rPr lang="en-US" b="1" dirty="0"/>
              <a:t>Virginia wolf’s A Room of Ones Own</a:t>
            </a:r>
          </a:p>
        </p:txBody>
      </p:sp>
      <p:sp>
        <p:nvSpPr>
          <p:cNvPr id="3" name="Content Placeholder 2"/>
          <p:cNvSpPr>
            <a:spLocks noGrp="1"/>
          </p:cNvSpPr>
          <p:nvPr>
            <p:ph idx="1"/>
          </p:nvPr>
        </p:nvSpPr>
        <p:spPr>
          <a:xfrm>
            <a:off x="457200" y="2590800"/>
            <a:ext cx="8229600" cy="3733800"/>
          </a:xfrm>
        </p:spPr>
        <p:txBody>
          <a:bodyPr/>
          <a:lstStyle/>
          <a:p>
            <a:pPr lvl="0"/>
            <a:r>
              <a:rPr lang="en-US" dirty="0"/>
              <a:t>Virginia wolfs A Room of Ones Own is a invited lecture on the topic women and fiction. She advances the thesis in which she says a women must have money and separate  room of her own if she is to write fiction. </a:t>
            </a:r>
          </a:p>
          <a:p>
            <a:pPr lvl="0"/>
            <a:r>
              <a:rPr lang="en-US" dirty="0"/>
              <a:t>Her essay is constructed as partly fictionalized narrative of the thinking to adopt in her thesis.</a:t>
            </a:r>
          </a:p>
          <a:p>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Women do not have access to his space to write men in the other hand always have space to create. they have opportunities that only a few privileged women have. She worries that we have lost a lot of talent and valuable stories over the centuries because of this.</a:t>
            </a:r>
          </a:p>
          <a:p>
            <a:pPr lvl="0"/>
            <a:r>
              <a:rPr lang="en-US" dirty="0"/>
              <a:t>Wolf wonders how women writers of the past felt about their situation she is forced to draw her own conclusions that is  all she can find are accounts written by men. </a:t>
            </a:r>
          </a:p>
          <a:p>
            <a:pPr lvl="0"/>
            <a:r>
              <a:rPr lang="en-US" dirty="0"/>
              <a:t>Women are denied the space to talk among themselves however she notes that times are changing there is hope for the future.</a:t>
            </a:r>
          </a:p>
          <a:p>
            <a:pPr lvl="0"/>
            <a:r>
              <a:rPr lang="en-US" dirty="0"/>
              <a:t>A Room of One’s own is a safe space for wolf to discuss about lesbianism. She believes have a right to own their sexuality</a:t>
            </a:r>
          </a:p>
          <a:p>
            <a:pPr lvl="0"/>
            <a:r>
              <a:rPr lang="en-US" dirty="0"/>
              <a:t> she is disappointed that the restraints are still placed upon female sexual expressions, she suggest the way in which her fellow writers can discuss Lesbianism without attracting criticism.</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Woolf Teaches her audience the danger of complacency they cannot forget struggle of historical women because they will lose any progress they have made.</a:t>
            </a:r>
          </a:p>
          <a:p>
            <a:pPr lvl="0"/>
            <a:r>
              <a:rPr lang="en-US" dirty="0"/>
              <a:t>Woolf's conclusion is literature is not just for some of us and only for men. it is for every ones interest to make sure we all have the chance to write and enjoy literature. we all have the right to see ourselves represented in literature.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5289</Words>
  <Application>Microsoft Office PowerPoint</Application>
  <PresentationFormat>On-screen Show (4:3)</PresentationFormat>
  <Paragraphs>162</Paragraphs>
  <Slides>59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Calibri</vt:lpstr>
      <vt:lpstr>Constantia</vt:lpstr>
      <vt:lpstr>Times New Roman</vt:lpstr>
      <vt:lpstr>Wingdings 2</vt:lpstr>
      <vt:lpstr>Flow</vt:lpstr>
      <vt:lpstr>Introduction to Feminist Writing </vt:lpstr>
      <vt:lpstr>PowerPoint Presentation</vt:lpstr>
      <vt:lpstr>PowerPoint Presentation</vt:lpstr>
      <vt:lpstr>PowerPoint Presentation</vt:lpstr>
      <vt:lpstr>PowerPoint Presentation</vt:lpstr>
      <vt:lpstr>PowerPoint Presentation</vt:lpstr>
      <vt:lpstr>Virginia wolf’s A Room of Ones Own</vt:lpstr>
      <vt:lpstr>PowerPoint Presentation</vt:lpstr>
      <vt:lpstr>PowerPoint Presentation</vt:lpstr>
      <vt:lpstr>Kate Millet’s Sexual Politics</vt:lpstr>
      <vt:lpstr>PowerPoint Presentation</vt:lpstr>
      <vt:lpstr>PowerPoint Presentation</vt:lpstr>
      <vt:lpstr>PowerPoint Presentation</vt:lpstr>
      <vt:lpstr>          Simon de Beauvoir The Second Sex </vt:lpstr>
      <vt:lpstr>PowerPoint Presentation</vt:lpstr>
      <vt:lpstr>PowerPoint Presentation</vt:lpstr>
      <vt:lpstr>PowerPoint Presentation</vt:lpstr>
      <vt:lpstr>PowerPoint Presentation</vt:lpstr>
      <vt:lpstr>Elaine Showalter: Towards A Feminist Poetics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Feminism in Indian context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Feminism and Nationalism</vt:lpstr>
      <vt:lpstr>PowerPoint Presentation</vt:lpstr>
      <vt:lpstr>PowerPoint Presentation</vt:lpstr>
      <vt:lpstr>PowerPoint Presentation</vt:lpstr>
      <vt:lpstr>PowerPoint Presentation</vt:lpstr>
      <vt:lpstr>Literary feminism in India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Conclusion </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Feminist Writing</dc:title>
  <dc:creator>MK</dc:creator>
  <cp:lastModifiedBy>MK</cp:lastModifiedBy>
  <cp:revision>22</cp:revision>
  <dcterms:created xsi:type="dcterms:W3CDTF">2006-08-16T00:00:00Z</dcterms:created>
  <dcterms:modified xsi:type="dcterms:W3CDTF">2020-03-11T10:14:02Z</dcterms:modified>
</cp:coreProperties>
</file>